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38" r:id="rId5"/>
  </p:sldMasterIdLst>
  <p:notesMasterIdLst>
    <p:notesMasterId r:id="rId15"/>
  </p:notesMasterIdLst>
  <p:handoutMasterIdLst>
    <p:handoutMasterId r:id="rId16"/>
  </p:handoutMasterIdLst>
  <p:sldIdLst>
    <p:sldId id="619" r:id="rId6"/>
    <p:sldId id="909" r:id="rId7"/>
    <p:sldId id="913" r:id="rId8"/>
    <p:sldId id="914" r:id="rId9"/>
    <p:sldId id="915" r:id="rId10"/>
    <p:sldId id="918" r:id="rId11"/>
    <p:sldId id="919" r:id="rId12"/>
    <p:sldId id="920" r:id="rId13"/>
    <p:sldId id="899" r:id="rId14"/>
  </p:sldIdLst>
  <p:sldSz cx="9144000" cy="6858000" type="screen4x3"/>
  <p:notesSz cx="6858000" cy="9144000"/>
  <p:embeddedFontLst>
    <p:embeddedFont>
      <p:font typeface="Segoe UI Light" panose="020B0502040204020203" pitchFamily="34" charset="0"/>
      <p:regular r:id="rId17"/>
      <p:italic r:id="rId18"/>
    </p:embeddedFont>
    <p:embeddedFont>
      <p:font typeface="Segoe UI" panose="020B0502040204020203" pitchFamily="34" charset="0"/>
      <p:regular r:id="rId19"/>
      <p:bold r:id="rId20"/>
      <p:italic r:id="rId21"/>
      <p:boldItalic r:id="rId22"/>
    </p:embeddedFont>
    <p:embeddedFont>
      <p:font typeface="Forte" panose="03060902040502070203" pitchFamily="66" charset="0"/>
      <p:regular r:id="rId23"/>
    </p:embeddedFont>
    <p:embeddedFont>
      <p:font typeface="Segoe Light" panose="020B0604020202020204" charset="0"/>
      <p:regular r:id="rId24"/>
      <p:italic r:id="rId25"/>
    </p:embeddedFont>
    <p:embeddedFont>
      <p:font typeface="Candara" panose="020E050203030302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1">
          <p15:clr>
            <a:srgbClr val="A4A3A4"/>
          </p15:clr>
        </p15:guide>
        <p15:guide id="3" orient="horz" pos="2735">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2880">
          <p15:clr>
            <a:srgbClr val="A4A3A4"/>
          </p15:clr>
        </p15:guide>
        <p15:guide id="8" pos="245">
          <p15:clr>
            <a:srgbClr val="A4A3A4"/>
          </p15:clr>
        </p15:guide>
        <p15:guide id="9" pos="893">
          <p15:clr>
            <a:srgbClr val="A4A3A4"/>
          </p15:clr>
        </p15:guide>
        <p15:guide id="10" pos="5514">
          <p15:clr>
            <a:srgbClr val="A4A3A4"/>
          </p15:clr>
        </p15:guide>
        <p15:guide id="11" pos="5299">
          <p15:clr>
            <a:srgbClr val="A4A3A4"/>
          </p15:clr>
        </p15:guide>
        <p15:guide id="12" pos="4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6105" autoAdjust="0"/>
  </p:normalViewPr>
  <p:slideViewPr>
    <p:cSldViewPr snapToGrid="0">
      <p:cViewPr varScale="1">
        <p:scale>
          <a:sx n="71" d="100"/>
          <a:sy n="71" d="100"/>
        </p:scale>
        <p:origin x="1392" y="60"/>
      </p:cViewPr>
      <p:guideLst>
        <p:guide orient="horz" pos="144"/>
        <p:guide orient="horz" pos="1201"/>
        <p:guide orient="horz" pos="2735"/>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7/9/2015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7/9/2015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18"/>
            <a:ext cx="7683913"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6" y="2710557"/>
            <a:ext cx="7225729"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777538"/>
            <a:ext cx="7245144"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 y="5"/>
            <a:ext cx="944839"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67" y="422457"/>
            <a:ext cx="789311"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5217" y="360009"/>
            <a:ext cx="1116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020791"/>
            <a:ext cx="8363938"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444254"/>
            <a:ext cx="8363938"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4"/>
            <a:ext cx="8363938"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447800"/>
            <a:ext cx="4047274" cy="1763560"/>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4706099" y="1447800"/>
            <a:ext cx="4047274" cy="1763560"/>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447800"/>
            <a:ext cx="8366320"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7897" y="2066768"/>
            <a:ext cx="4588213" cy="2250329"/>
          </a:xfrm>
          <a:prstGeom prst="rect">
            <a:avLst/>
          </a:prstGeom>
        </p:spPr>
      </p:pic>
      <p:sp>
        <p:nvSpPr>
          <p:cNvPr id="6" name="TextBox 5"/>
          <p:cNvSpPr txBox="1"/>
          <p:nvPr userDrawn="1"/>
        </p:nvSpPr>
        <p:spPr>
          <a:xfrm>
            <a:off x="2101365" y="6254261"/>
            <a:ext cx="4941277"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7" y="6248216"/>
            <a:ext cx="5421083"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5334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6096000" y="6248412"/>
            <a:ext cx="2667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4"/>
            <a:ext cx="8363938"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12"/>
            <a:ext cx="8363938"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8" y="1447820"/>
            <a:ext cx="7683913" cy="1523497"/>
          </a:xfrm>
        </p:spPr>
        <p:txBody>
          <a:bodyPr anchor="ctr">
            <a:noAutofit/>
          </a:bodyPr>
          <a:lstStyle>
            <a:lvl1pPr>
              <a:lnSpc>
                <a:spcPct val="90000"/>
              </a:lnSpc>
              <a:defRPr sz="3675"/>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175">
                <a:gradFill>
                  <a:gsLst>
                    <a:gs pos="0">
                      <a:schemeClr val="tx1"/>
                    </a:gs>
                    <a:gs pos="86000">
                      <a:schemeClr val="tx1"/>
                    </a:gs>
                  </a:gsLst>
                  <a:lin ang="5400000" scaled="0"/>
                </a:gradFill>
              </a:defRPr>
            </a:lvl1pPr>
            <a:lvl2pPr marL="349877" indent="0" algn="ctr">
              <a:buNone/>
              <a:defRPr>
                <a:solidFill>
                  <a:schemeClr val="tx1">
                    <a:tint val="75000"/>
                  </a:schemeClr>
                </a:solidFill>
              </a:defRPr>
            </a:lvl2pPr>
            <a:lvl3pPr marL="699755" indent="0" algn="ctr">
              <a:buNone/>
              <a:defRPr>
                <a:solidFill>
                  <a:schemeClr val="tx1">
                    <a:tint val="75000"/>
                  </a:schemeClr>
                </a:solidFill>
              </a:defRPr>
            </a:lvl3pPr>
            <a:lvl4pPr marL="1049630" indent="0" algn="ctr">
              <a:buNone/>
              <a:defRPr>
                <a:solidFill>
                  <a:schemeClr val="tx1">
                    <a:tint val="75000"/>
                  </a:schemeClr>
                </a:solidFill>
              </a:defRPr>
            </a:lvl4pPr>
            <a:lvl5pPr marL="1399506" indent="0" algn="ctr">
              <a:buNone/>
              <a:defRPr>
                <a:solidFill>
                  <a:schemeClr val="tx1">
                    <a:tint val="75000"/>
                  </a:schemeClr>
                </a:solidFill>
              </a:defRPr>
            </a:lvl5pPr>
            <a:lvl6pPr marL="1749387" indent="0" algn="ctr">
              <a:buNone/>
              <a:defRPr>
                <a:solidFill>
                  <a:schemeClr val="tx1">
                    <a:tint val="75000"/>
                  </a:schemeClr>
                </a:solidFill>
              </a:defRPr>
            </a:lvl6pPr>
            <a:lvl7pPr marL="2099261" indent="0" algn="ctr">
              <a:buNone/>
              <a:defRPr>
                <a:solidFill>
                  <a:schemeClr val="tx1">
                    <a:tint val="75000"/>
                  </a:schemeClr>
                </a:solidFill>
              </a:defRPr>
            </a:lvl7pPr>
            <a:lvl8pPr marL="2449137" indent="0" algn="ctr">
              <a:buNone/>
              <a:defRPr>
                <a:solidFill>
                  <a:schemeClr val="tx1">
                    <a:tint val="75000"/>
                  </a:schemeClr>
                </a:solidFill>
              </a:defRPr>
            </a:lvl8pPr>
            <a:lvl9pPr marL="279901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59396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40" y="1950829"/>
            <a:ext cx="8095570" cy="1523493"/>
          </a:xfrm>
        </p:spPr>
        <p:txBody>
          <a:bodyPr anchor="ctr" anchorCtr="0">
            <a:noAutofit/>
          </a:bodyPr>
          <a:lstStyle>
            <a:lvl1pPr>
              <a:lnSpc>
                <a:spcPct val="90000"/>
              </a:lnSpc>
              <a:defRPr sz="3675" b="1"/>
            </a:lvl1pPr>
          </a:lstStyle>
          <a:p>
            <a:r>
              <a:rPr lang="en-US" dirty="0" smtClean="0"/>
              <a:t>Click to edit Master title style</a:t>
            </a:r>
            <a:endParaRPr lang="en-US" dirty="0"/>
          </a:p>
        </p:txBody>
      </p:sp>
    </p:spTree>
    <p:extLst>
      <p:ext uri="{BB962C8B-B14F-4D97-AF65-F5344CB8AC3E}">
        <p14:creationId xmlns:p14="http://schemas.microsoft.com/office/powerpoint/2010/main" val="150785488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46743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11"/>
            <a:ext cx="8363938" cy="15234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34369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8"/>
            <a:ext cx="8363938" cy="152349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9100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5"/>
            <a:ext cx="4115872" cy="1316899"/>
          </a:xfrm>
        </p:spPr>
        <p:txBody>
          <a:bodyPr/>
          <a:lstStyle>
            <a:lvl1pPr marL="260179" indent="-260179">
              <a:lnSpc>
                <a:spcPct val="90000"/>
              </a:lnSpc>
              <a:defRPr sz="2175"/>
            </a:lvl1pPr>
            <a:lvl2pPr marL="515298" indent="-249045">
              <a:lnSpc>
                <a:spcPct val="90000"/>
              </a:lnSpc>
              <a:defRPr sz="1800"/>
            </a:lvl2pPr>
            <a:lvl3pPr marL="729922" indent="-220697">
              <a:lnSpc>
                <a:spcPct val="90000"/>
              </a:lnSpc>
              <a:defRPr sz="1500"/>
            </a:lvl3pPr>
            <a:lvl4pPr marL="939484" indent="-209562">
              <a:lnSpc>
                <a:spcPct val="90000"/>
              </a:lnSpc>
              <a:defRPr sz="1350"/>
            </a:lvl4pPr>
            <a:lvl5pPr marL="1160181" indent="-214624">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447805"/>
            <a:ext cx="4115872" cy="1316899"/>
          </a:xfrm>
        </p:spPr>
        <p:txBody>
          <a:bodyPr/>
          <a:lstStyle>
            <a:lvl1pPr marL="266256" indent="-266256">
              <a:lnSpc>
                <a:spcPct val="90000"/>
              </a:lnSpc>
              <a:defRPr sz="2175"/>
            </a:lvl1pPr>
            <a:lvl2pPr marL="515298" indent="-260179">
              <a:lnSpc>
                <a:spcPct val="90000"/>
              </a:lnSpc>
              <a:defRPr sz="1800"/>
            </a:lvl2pPr>
            <a:lvl3pPr marL="735996" indent="-231833">
              <a:lnSpc>
                <a:spcPct val="90000"/>
              </a:lnSpc>
              <a:defRPr sz="1500"/>
            </a:lvl3pPr>
            <a:lvl4pPr marL="939484" indent="-203487">
              <a:lnSpc>
                <a:spcPct val="90000"/>
              </a:lnSpc>
              <a:defRPr sz="1350"/>
            </a:lvl4pPr>
            <a:lvl5pPr marL="1160181" indent="-209562">
              <a:lnSpc>
                <a:spcPct val="90000"/>
              </a:lnSpc>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26710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98127"/>
            <a:ext cx="4115872" cy="259686"/>
          </a:xfrm>
        </p:spPr>
        <p:txBody>
          <a:bodyPr anchor="b"/>
          <a:lstStyle>
            <a:lvl1pPr marL="0" indent="0">
              <a:lnSpc>
                <a:spcPct val="90000"/>
              </a:lnSpc>
              <a:spcBef>
                <a:spcPts val="0"/>
              </a:spcBef>
              <a:buNone/>
              <a:defRPr sz="1875" b="1"/>
            </a:lvl1pPr>
            <a:lvl2pPr marL="349877" indent="0">
              <a:buNone/>
              <a:defRPr sz="1500" b="1"/>
            </a:lvl2pPr>
            <a:lvl3pPr marL="699755" indent="0">
              <a:buNone/>
              <a:defRPr sz="1350" b="1"/>
            </a:lvl3pPr>
            <a:lvl4pPr marL="1049630" indent="0">
              <a:buNone/>
              <a:defRPr sz="1200" b="1"/>
            </a:lvl4pPr>
            <a:lvl5pPr marL="1399506" indent="0">
              <a:buNone/>
              <a:defRPr sz="1200" b="1"/>
            </a:lvl5pPr>
            <a:lvl6pPr marL="1749387" indent="0">
              <a:buNone/>
              <a:defRPr sz="1200" b="1"/>
            </a:lvl6pPr>
            <a:lvl7pPr marL="2099261" indent="0">
              <a:buNone/>
              <a:defRPr sz="1200" b="1"/>
            </a:lvl7pPr>
            <a:lvl8pPr marL="2449137" indent="0">
              <a:buNone/>
              <a:defRPr sz="1200" b="1"/>
            </a:lvl8pPr>
            <a:lvl9pPr marL="279901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2" y="2133606"/>
            <a:ext cx="4114800" cy="1188787"/>
          </a:xfrm>
        </p:spPr>
        <p:txBody>
          <a:bodyPr/>
          <a:lstStyle>
            <a:lvl1pPr marL="215638" indent="-215638">
              <a:defRPr sz="1800"/>
            </a:lvl1pPr>
            <a:lvl2pPr marL="430259" indent="-203487">
              <a:defRPr sz="1500"/>
            </a:lvl2pPr>
            <a:lvl3pPr marL="622610" indent="-186278">
              <a:defRPr sz="1350"/>
            </a:lvl3pPr>
            <a:lvl4pPr marL="803825" indent="-175142">
              <a:defRPr sz="1350"/>
            </a:lvl4pPr>
            <a:lvl5pPr marL="978971" indent="-157931">
              <a:defRPr sz="135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498127"/>
            <a:ext cx="4115872" cy="259686"/>
          </a:xfrm>
        </p:spPr>
        <p:txBody>
          <a:bodyPr anchor="b"/>
          <a:lstStyle>
            <a:lvl1pPr marL="0" indent="0">
              <a:lnSpc>
                <a:spcPct val="90000"/>
              </a:lnSpc>
              <a:spcBef>
                <a:spcPts val="0"/>
              </a:spcBef>
              <a:buNone/>
              <a:defRPr sz="1875" b="1"/>
            </a:lvl1pPr>
            <a:lvl2pPr marL="349877" indent="0">
              <a:buNone/>
              <a:defRPr sz="1500" b="1"/>
            </a:lvl2pPr>
            <a:lvl3pPr marL="699755" indent="0">
              <a:buNone/>
              <a:defRPr sz="1350" b="1"/>
            </a:lvl3pPr>
            <a:lvl4pPr marL="1049630" indent="0">
              <a:buNone/>
              <a:defRPr sz="1200" b="1"/>
            </a:lvl4pPr>
            <a:lvl5pPr marL="1399506" indent="0">
              <a:buNone/>
              <a:defRPr sz="1200" b="1"/>
            </a:lvl5pPr>
            <a:lvl6pPr marL="1749387" indent="0">
              <a:buNone/>
              <a:defRPr sz="1200" b="1"/>
            </a:lvl6pPr>
            <a:lvl7pPr marL="2099261" indent="0">
              <a:buNone/>
              <a:defRPr sz="1200" b="1"/>
            </a:lvl7pPr>
            <a:lvl8pPr marL="2449137" indent="0">
              <a:buNone/>
              <a:defRPr sz="1200" b="1"/>
            </a:lvl8pPr>
            <a:lvl9pPr marL="279901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2133616"/>
            <a:ext cx="4115872" cy="1188787"/>
          </a:xfrm>
        </p:spPr>
        <p:txBody>
          <a:bodyPr/>
          <a:lstStyle>
            <a:lvl1pPr marL="226772" indent="-226772">
              <a:defRPr sz="1800"/>
            </a:lvl1pPr>
            <a:lvl2pPr marL="436334" indent="-209562">
              <a:defRPr sz="1500"/>
            </a:lvl2pPr>
            <a:lvl3pPr marL="628686" indent="-187291">
              <a:defRPr sz="1350"/>
            </a:lvl3pPr>
            <a:lvl4pPr marL="803825" indent="-181217">
              <a:defRPr sz="1350"/>
            </a:lvl4pPr>
            <a:lvl5pPr marL="978971" indent="-169064">
              <a:defRPr sz="135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184096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5830697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5866278"/>
            <a:ext cx="1992738"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323529" y="2084851"/>
            <a:ext cx="5904656"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468314" y="2306217"/>
            <a:ext cx="5615855" cy="1653821"/>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468314" y="4110527"/>
            <a:ext cx="5615855" cy="1305615"/>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4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4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467544" y="383063"/>
            <a:ext cx="1224136" cy="559717"/>
            <a:chOff x="10186018" y="534632"/>
            <a:chExt cx="1706539" cy="58521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7226132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323529" y="2084851"/>
            <a:ext cx="5904656"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468314" y="2306217"/>
            <a:ext cx="5615855" cy="1653821"/>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4" y="4110527"/>
            <a:ext cx="5615855" cy="1305615"/>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4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4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5866278"/>
            <a:ext cx="1992738"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446280" y="308418"/>
            <a:ext cx="1224136" cy="559717"/>
            <a:chOff x="10186018" y="534632"/>
            <a:chExt cx="1706539" cy="58521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613726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3" y="1797052"/>
            <a:ext cx="6551613" cy="4320117"/>
          </a:xfrm>
        </p:spPr>
        <p:txBody>
          <a:bodyPr/>
          <a:lstStyle>
            <a:lvl1pPr marL="0" indent="0">
              <a:buNone/>
              <a:tabLst>
                <a:tab pos="5703712" algn="l"/>
              </a:tabLst>
              <a:defRPr sz="3000" baseline="0">
                <a:solidFill>
                  <a:schemeClr val="accent2"/>
                </a:solidFill>
              </a:defRPr>
            </a:lvl1pPr>
            <a:lvl2pPr marL="0" indent="0">
              <a:buNone/>
              <a:tabLst>
                <a:tab pos="5703712" algn="l"/>
              </a:tabLst>
              <a:defRPr sz="1500">
                <a:latin typeface="+mn-lt"/>
              </a:defRPr>
            </a:lvl2pPr>
            <a:lvl3pPr marL="345318" indent="-172660">
              <a:tabLst>
                <a:tab pos="5703712"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1" y="1797053"/>
            <a:ext cx="1582738"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49" fontAlgn="base">
              <a:spcBef>
                <a:spcPct val="0"/>
              </a:spcBef>
              <a:spcAft>
                <a:spcPct val="0"/>
              </a:spcAft>
            </a:pPr>
            <a:endParaRPr lang="en-US" sz="1400" spc="-38"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2224213"/>
            <a:ext cx="481512"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300" y="3545586"/>
            <a:ext cx="613951" cy="215444"/>
          </a:xfrm>
          <a:prstGeom prst="rect">
            <a:avLst/>
          </a:prstGeom>
          <a:noFill/>
        </p:spPr>
        <p:txBody>
          <a:bodyPr wrap="none" lIns="0" tIns="0" rIns="0" bIns="0" rtlCol="0">
            <a:spAutoFit/>
          </a:bodyPr>
          <a:lstStyle/>
          <a:p>
            <a:pPr defTabSz="685847"/>
            <a:r>
              <a:rPr lang="en-US" sz="1400" dirty="0" smtClean="0">
                <a:solidFill>
                  <a:srgbClr val="FFFFFF"/>
                </a:solidFill>
              </a:rPr>
              <a:t>Agenda</a:t>
            </a:r>
          </a:p>
        </p:txBody>
      </p:sp>
    </p:spTree>
    <p:extLst>
      <p:ext uri="{BB962C8B-B14F-4D97-AF65-F5344CB8AC3E}">
        <p14:creationId xmlns:p14="http://schemas.microsoft.com/office/powerpoint/2010/main" val="144338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9"/>
            <a:ext cx="8363938"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2784869"/>
            <a:ext cx="8207375" cy="1114033"/>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4" y="1773239"/>
            <a:ext cx="8207375" cy="4431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5847095"/>
            <a:ext cx="2004592"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467544" y="308418"/>
            <a:ext cx="1224136" cy="559717"/>
            <a:chOff x="10186018" y="534632"/>
            <a:chExt cx="1706539" cy="585216"/>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35149357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4" y="2784869"/>
            <a:ext cx="8207375" cy="1114033"/>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4" y="1773239"/>
            <a:ext cx="8207375" cy="4431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5847095"/>
            <a:ext cx="2004592"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308418"/>
            <a:ext cx="1224136" cy="559717"/>
            <a:chOff x="10186018" y="534632"/>
            <a:chExt cx="1706539" cy="585216"/>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6123721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4" y="2784869"/>
            <a:ext cx="8207375" cy="1114033"/>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4" y="1773239"/>
            <a:ext cx="8207375" cy="4431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5847095"/>
            <a:ext cx="2004592"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308418"/>
            <a:ext cx="1224136" cy="559717"/>
            <a:chOff x="10186018" y="534632"/>
            <a:chExt cx="1706539" cy="585216"/>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37568"/>
            </a:xfrm>
            <a:prstGeom prst="rect">
              <a:avLst/>
            </a:prstGeom>
            <a:noFill/>
          </p:spPr>
          <p:txBody>
            <a:bodyPr wrap="none" lIns="0" tIns="0" rIns="0" bIns="0" rtlCol="0">
              <a:spAutoFit/>
            </a:bodyPr>
            <a:lstStyle/>
            <a:p>
              <a:pPr defTabSz="685847">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13781473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1773240"/>
            <a:ext cx="8207375" cy="2125661"/>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4" y="4006851"/>
            <a:ext cx="8207375" cy="57427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79671706"/>
      </p:ext>
    </p:extLst>
  </p:cSld>
  <p:clrMapOvr>
    <a:masterClrMapping/>
  </p:clrMapOvr>
  <p:transition spd="slow">
    <p:push/>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1773240"/>
            <a:ext cx="8207375" cy="2125661"/>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4" y="4006851"/>
            <a:ext cx="8207375" cy="57427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12973027"/>
      </p:ext>
    </p:extLst>
  </p:cSld>
  <p:clrMapOvr>
    <a:masterClrMapping/>
  </p:clrMapOvr>
  <p:transition spd="slow">
    <p:push/>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1773240"/>
            <a:ext cx="8207375" cy="2125661"/>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4" y="4006851"/>
            <a:ext cx="8207375" cy="57427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4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927875818"/>
      </p:ext>
    </p:extLst>
  </p:cSld>
  <p:clrMapOvr>
    <a:masterClrMapping/>
  </p:clrMapOvr>
  <p:transition spd="slow">
    <p:push/>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4" y="1797052"/>
            <a:ext cx="8207375" cy="4320117"/>
          </a:xfrm>
        </p:spPr>
        <p:txBody>
          <a:bodyPr/>
          <a:lstStyle>
            <a:lvl1pPr marL="0" indent="0">
              <a:buNone/>
              <a:defRPr sz="3000"/>
            </a:lvl1pPr>
            <a:lvl2pPr marL="0" indent="0">
              <a:buNone/>
              <a:tabLst/>
              <a:defRPr sz="1500">
                <a:latin typeface="+mn-lt"/>
              </a:defRPr>
            </a:lvl2pPr>
            <a:lvl3pPr marL="180971" indent="-180971">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8269223"/>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28090914"/>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918673"/>
      </p:ext>
    </p:extLst>
  </p:cSld>
  <p:clrMapOvr>
    <a:masterClrMapping/>
  </p:clrMapOvr>
  <p:transition spd="slow">
    <p:push dir="u"/>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4" y="1797052"/>
            <a:ext cx="4049667" cy="4320117"/>
          </a:xfrm>
        </p:spPr>
        <p:txBody>
          <a:bodyPr/>
          <a:lstStyle>
            <a:lvl1pPr marL="0" indent="0">
              <a:buNone/>
              <a:defRPr sz="3000"/>
            </a:lvl1pPr>
            <a:lvl2pPr marL="0" indent="0">
              <a:buNone/>
              <a:tabLst/>
              <a:defRPr sz="1500">
                <a:latin typeface="+mn-lt"/>
              </a:defRPr>
            </a:lvl2pPr>
            <a:lvl3pPr marL="180971" indent="-180971">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4620681" y="1797050"/>
            <a:ext cx="4055008" cy="4320116"/>
          </a:xfrm>
        </p:spPr>
        <p:txBody>
          <a:bodyPr/>
          <a:lstStyle>
            <a:lvl1pPr marL="0" indent="0">
              <a:buNone/>
              <a:defRPr sz="3000"/>
            </a:lvl1pPr>
            <a:lvl2pPr marL="0" indent="0">
              <a:buNone/>
              <a:tabLst/>
              <a:defRPr sz="1500">
                <a:latin typeface="+mn-lt"/>
              </a:defRPr>
            </a:lvl2pPr>
            <a:lvl3pPr marL="180971" indent="-180971">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20469716"/>
      </p:ext>
    </p:extLst>
  </p:cSld>
  <p:clrMapOvr>
    <a:masterClrMapping/>
  </p:clrMapOvr>
  <p:transition spd="slow">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6"/>
            <a:ext cx="8363938"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468313" y="1797051"/>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5435601" y="1797051"/>
            <a:ext cx="1584324"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797051"/>
            <a:ext cx="1582738"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4004868"/>
            <a:ext cx="1584324"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159905" y="4000282"/>
            <a:ext cx="1515784"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1102915410"/>
      </p:ext>
    </p:extLst>
  </p:cSld>
  <p:clrMapOvr>
    <a:masterClrMapping/>
  </p:clrMapOvr>
  <p:transition spd="slow">
    <p:push dir="u"/>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1"/>
            <a:ext cx="1584325"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797051"/>
            <a:ext cx="1582738"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1" y="4004734"/>
            <a:ext cx="1584325"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797052"/>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47420576"/>
      </p:ext>
    </p:extLst>
  </p:cSld>
  <p:clrMapOvr>
    <a:masterClrMapping/>
  </p:clrMapOvr>
  <p:transition spd="slow">
    <p:push dir="u"/>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6819"/>
            <a:ext cx="1584325"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796821"/>
            <a:ext cx="1582738"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2" y="4004735"/>
            <a:ext cx="1582737"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796819"/>
            <a:ext cx="4895850" cy="4320348"/>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892537"/>
      </p:ext>
    </p:extLst>
  </p:cSld>
  <p:clrMapOvr>
    <a:masterClrMapping/>
  </p:clrMapOvr>
  <p:transition spd="slow">
    <p:push dir="u"/>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0"/>
            <a:ext cx="3240088"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4004735"/>
            <a:ext cx="1584324"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1" y="4000282"/>
            <a:ext cx="1582738"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797052"/>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63890328"/>
      </p:ext>
    </p:extLst>
  </p:cSld>
  <p:clrMapOvr>
    <a:masterClrMapping/>
  </p:clrMapOvr>
  <p:transition spd="slow">
    <p:push dir="u"/>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1"/>
            <a:ext cx="1584325"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797051"/>
            <a:ext cx="1582738"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4004867"/>
            <a:ext cx="3240088"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797052"/>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8132376"/>
      </p:ext>
    </p:extLst>
  </p:cSld>
  <p:clrMapOvr>
    <a:masterClrMapping/>
  </p:clrMapOvr>
  <p:transition spd="slow">
    <p:push dir="u"/>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1"/>
            <a:ext cx="3240088"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797052"/>
            <a:ext cx="4895850" cy="4320117"/>
          </a:xfrm>
        </p:spPr>
        <p:txBody>
          <a:bodyPr/>
          <a:lstStyle>
            <a:lvl1pPr marL="0" indent="0">
              <a:buNone/>
              <a:defRPr sz="3000"/>
            </a:lvl1pPr>
            <a:lvl2pPr marL="0" indent="0">
              <a:buNone/>
              <a:tabLst/>
              <a:defRPr sz="1500">
                <a:latin typeface="+mn-lt"/>
              </a:defRPr>
            </a:lvl2pPr>
            <a:lvl3pPr marL="345318" indent="-172660">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06920229"/>
      </p:ext>
    </p:extLst>
  </p:cSld>
  <p:clrMapOvr>
    <a:masterClrMapping/>
  </p:clrMapOvr>
  <p:transition spd="slow">
    <p:push dir="u"/>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90627" y="6298299"/>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49" eaLnBrk="0" hangingPunct="0"/>
            <a:r>
              <a:rPr lang="en-US" sz="500" dirty="0">
                <a:gradFill>
                  <a:gsLst>
                    <a:gs pos="0">
                      <a:srgbClr val="FFFFFF"/>
                    </a:gs>
                    <a:gs pos="100000">
                      <a:srgbClr val="FFFFFF"/>
                    </a:gs>
                  </a:gsLst>
                  <a:lin ang="5400000" scaled="0"/>
                </a:gradFill>
                <a:cs typeface="Arial" charset="0"/>
              </a:rPr>
              <a:t>© </a:t>
            </a:r>
            <a:r>
              <a:rPr lang="en-US" sz="500" dirty="0" smtClean="0">
                <a:gradFill>
                  <a:gsLst>
                    <a:gs pos="0">
                      <a:srgbClr val="FFFFFF"/>
                    </a:gs>
                    <a:gs pos="100000">
                      <a:srgbClr val="FFFFFF"/>
                    </a:gs>
                  </a:gsLst>
                  <a:lin ang="5400000" scaled="0"/>
                </a:gradFill>
                <a:cs typeface="Arial" charset="0"/>
              </a:rPr>
              <a:t>2012 Microsoft </a:t>
            </a:r>
            <a:r>
              <a:rPr lang="en-US" sz="5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685649" eaLnBrk="0" hangingPunct="0"/>
            <a:r>
              <a:rPr lang="en-US" sz="5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cs typeface="Arial" charset="0"/>
              </a:rPr>
              <a:t>MICROSOFT </a:t>
            </a:r>
            <a:r>
              <a:rPr lang="en-US" sz="5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690" y="1862326"/>
            <a:ext cx="6388621" cy="3133351"/>
          </a:xfrm>
          <a:prstGeom prst="rect">
            <a:avLst/>
          </a:prstGeom>
        </p:spPr>
      </p:pic>
    </p:spTree>
    <p:extLst>
      <p:ext uri="{BB962C8B-B14F-4D97-AF65-F5344CB8AC3E}">
        <p14:creationId xmlns:p14="http://schemas.microsoft.com/office/powerpoint/2010/main" val="2877492805"/>
      </p:ext>
    </p:extLst>
  </p:cSld>
  <p:clrMapOvr>
    <a:masterClrMapping/>
  </p:clrMapOvr>
  <p:transition spd="slow">
    <p:push/>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4" y="2980724"/>
            <a:ext cx="5378551" cy="896552"/>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7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1"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5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6830287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635917"/>
            <a:ext cx="2016956" cy="4929460"/>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5827183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50" y="2084174"/>
            <a:ext cx="7395505" cy="366639"/>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2021495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57514"/>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57514"/>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2" y="2133604"/>
            <a:ext cx="41148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4"/>
            <a:ext cx="4115872"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lvl1pPr algn="ctr">
              <a:defRPr>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3.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2.png"/><Relationship Id="rId4" Type="http://schemas.openxmlformats.org/officeDocument/2006/relationships/slideLayout" Target="../slideLayouts/slideLayout23.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5.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447809"/>
            <a:ext cx="8363937"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Segoe UI Light" panose="020B0502040204020203" pitchFamily="34" charset="0"/>
          <a:ea typeface="+mn-ea"/>
          <a:cs typeface="Segoe UI Light" panose="020B0502040204020203" pitchFamily="34" charset="0"/>
        </a:defRPr>
      </a:lvl1pPr>
    </p:titleStyle>
    <p:bodyStyle>
      <a:lvl1pPr marL="469761" indent="-469761" algn="l" defTabSz="933007" rtl="0" eaLnBrk="1" latinLnBrk="0" hangingPunct="1">
        <a:lnSpc>
          <a:spcPct val="90000"/>
        </a:lnSpc>
        <a:spcBef>
          <a:spcPct val="20000"/>
        </a:spcBef>
        <a:buSzPct val="90000"/>
        <a:buFontTx/>
        <a:buBlip>
          <a:blip r:embed="rId11"/>
        </a:buBlip>
        <a:defRPr sz="33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1pPr>
      <a:lvl2pPr marL="873107" indent="-403346" algn="l" defTabSz="933007"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2pPr>
      <a:lvl3pPr marL="1284553" indent="-411443" algn="l" defTabSz="933007"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3pPr>
      <a:lvl4pPr marL="1637684" indent="-353129"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4pPr>
      <a:lvl5pPr marL="1981094" indent="-343412"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Segoe UI Light" panose="020B0502040204020203" pitchFamily="34" charset="0"/>
          <a:ea typeface="+mn-ea"/>
          <a:cs typeface="Segoe UI Light" panose="020B0502040204020203" pitchFamily="34"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9144000" cy="5558294"/>
          </a:xfrm>
          <a:prstGeom prst="rect">
            <a:avLst/>
          </a:prstGeom>
        </p:spPr>
      </p:pic>
      <p:sp>
        <p:nvSpPr>
          <p:cNvPr id="2" name="Title Placeholder 1"/>
          <p:cNvSpPr>
            <a:spLocks noGrp="1"/>
          </p:cNvSpPr>
          <p:nvPr>
            <p:ph type="title"/>
          </p:nvPr>
        </p:nvSpPr>
        <p:spPr>
          <a:xfrm>
            <a:off x="389436" y="228602"/>
            <a:ext cx="8363938"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27"/>
            <a:ext cx="8363936"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452879"/>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342993" y="6406274"/>
            <a:ext cx="1600617"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09/07/2015</a:t>
            </a:fld>
            <a:endParaRPr lang="en-GB" dirty="0">
              <a:solidFill>
                <a:srgbClr val="FFFFFF"/>
              </a:solidFill>
            </a:endParaRPr>
          </a:p>
        </p:txBody>
      </p:sp>
      <p:sp>
        <p:nvSpPr>
          <p:cNvPr id="7" name="Footer Placeholder 4"/>
          <p:cNvSpPr>
            <a:spLocks noGrp="1"/>
          </p:cNvSpPr>
          <p:nvPr>
            <p:ph type="ftr" sz="quarter" idx="3"/>
          </p:nvPr>
        </p:nvSpPr>
        <p:spPr>
          <a:xfrm>
            <a:off x="2343760" y="6406274"/>
            <a:ext cx="4418954"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7152760" y="6406274"/>
            <a:ext cx="1600617"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46743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8" y="1447811"/>
            <a:ext cx="8363937" cy="1523494"/>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233059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Lst>
  <p:transition>
    <p:fade/>
  </p:transition>
  <p:timing>
    <p:tnLst>
      <p:par>
        <p:cTn id="1" dur="indefinite" restart="never" nodeType="tmRoot"/>
      </p:par>
    </p:tnLst>
  </p:timing>
  <p:txStyles>
    <p:titleStyle>
      <a:lvl1pPr algn="l" defTabSz="699755" rtl="0" eaLnBrk="1" latinLnBrk="0" hangingPunct="1">
        <a:lnSpc>
          <a:spcPct val="90000"/>
        </a:lnSpc>
        <a:spcBef>
          <a:spcPct val="0"/>
        </a:spcBef>
        <a:buNone/>
        <a:defRPr lang="en-US" sz="3375" b="0" kern="1200" cap="none" spc="-77"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352321" indent="-352321" algn="l" defTabSz="699755" rtl="0" eaLnBrk="1" latinLnBrk="0" hangingPunct="1">
        <a:lnSpc>
          <a:spcPct val="90000"/>
        </a:lnSpc>
        <a:spcBef>
          <a:spcPct val="20000"/>
        </a:spcBef>
        <a:buSzPct val="90000"/>
        <a:buFontTx/>
        <a:buBlip>
          <a:blip r:embed="rId9"/>
        </a:buBlip>
        <a:defRPr sz="2475" kern="1200">
          <a:gradFill>
            <a:gsLst>
              <a:gs pos="0">
                <a:schemeClr val="tx1"/>
              </a:gs>
              <a:gs pos="86000">
                <a:schemeClr val="tx1"/>
              </a:gs>
            </a:gsLst>
            <a:lin ang="5400000" scaled="0"/>
          </a:gradFill>
          <a:latin typeface="Candara" pitchFamily="34" charset="0"/>
          <a:ea typeface="+mn-ea"/>
          <a:cs typeface="+mn-cs"/>
        </a:defRPr>
      </a:lvl1pPr>
      <a:lvl2pPr marL="654830" indent="-302510" algn="l" defTabSz="699755" rtl="0" eaLnBrk="1" latinLnBrk="0" hangingPunct="1">
        <a:lnSpc>
          <a:spcPct val="90000"/>
        </a:lnSpc>
        <a:spcBef>
          <a:spcPct val="20000"/>
        </a:spcBef>
        <a:buSzPct val="90000"/>
        <a:buFontTx/>
        <a:buBlip>
          <a:blip r:embed="rId10"/>
        </a:buBlip>
        <a:defRPr sz="2175" kern="1200">
          <a:gradFill>
            <a:gsLst>
              <a:gs pos="0">
                <a:schemeClr val="tx1"/>
              </a:gs>
              <a:gs pos="86000">
                <a:schemeClr val="tx1"/>
              </a:gs>
            </a:gsLst>
            <a:lin ang="5400000" scaled="0"/>
          </a:gradFill>
          <a:latin typeface="Candara" pitchFamily="34" charset="0"/>
          <a:ea typeface="+mn-ea"/>
          <a:cs typeface="+mn-cs"/>
        </a:defRPr>
      </a:lvl2pPr>
      <a:lvl3pPr marL="963415" indent="-308582" algn="l" defTabSz="699755" rtl="0" eaLnBrk="1" latinLnBrk="0" hangingPunct="1">
        <a:lnSpc>
          <a:spcPct val="90000"/>
        </a:lnSpc>
        <a:spcBef>
          <a:spcPct val="20000"/>
        </a:spcBef>
        <a:buSzPct val="90000"/>
        <a:buFontTx/>
        <a:buBlip>
          <a:blip r:embed="rId10"/>
        </a:buBlip>
        <a:defRPr sz="1800" kern="1200">
          <a:gradFill>
            <a:gsLst>
              <a:gs pos="0">
                <a:schemeClr val="tx1"/>
              </a:gs>
              <a:gs pos="86000">
                <a:schemeClr val="tx1"/>
              </a:gs>
            </a:gsLst>
            <a:lin ang="5400000" scaled="0"/>
          </a:gradFill>
          <a:latin typeface="Candara" pitchFamily="34" charset="0"/>
          <a:ea typeface="+mn-ea"/>
          <a:cs typeface="+mn-cs"/>
        </a:defRPr>
      </a:lvl3pPr>
      <a:lvl4pPr marL="1228263" indent="-264847" algn="l" defTabSz="699755" rtl="0" eaLnBrk="1" latinLnBrk="0" hangingPunct="1">
        <a:lnSpc>
          <a:spcPct val="90000"/>
        </a:lnSpc>
        <a:spcBef>
          <a:spcPct val="20000"/>
        </a:spcBef>
        <a:buSzPct val="90000"/>
        <a:buFontTx/>
        <a:buBlip>
          <a:blip r:embed="rId10"/>
        </a:buBlip>
        <a:defRPr sz="1500" kern="1200">
          <a:gradFill>
            <a:gsLst>
              <a:gs pos="0">
                <a:schemeClr val="tx1"/>
              </a:gs>
              <a:gs pos="86000">
                <a:schemeClr val="tx1"/>
              </a:gs>
            </a:gsLst>
            <a:lin ang="5400000" scaled="0"/>
          </a:gradFill>
          <a:latin typeface="Candara" pitchFamily="34" charset="0"/>
          <a:ea typeface="+mn-ea"/>
          <a:cs typeface="+mn-cs"/>
        </a:defRPr>
      </a:lvl4pPr>
      <a:lvl5pPr marL="1485821" indent="-257559" algn="l" defTabSz="699755" rtl="0" eaLnBrk="1" latinLnBrk="0" hangingPunct="1">
        <a:lnSpc>
          <a:spcPct val="90000"/>
        </a:lnSpc>
        <a:spcBef>
          <a:spcPct val="20000"/>
        </a:spcBef>
        <a:buSzPct val="90000"/>
        <a:buFontTx/>
        <a:buBlip>
          <a:blip r:embed="rId10"/>
        </a:buBlip>
        <a:defRPr sz="1500" kern="1200">
          <a:gradFill>
            <a:gsLst>
              <a:gs pos="0">
                <a:schemeClr val="tx1"/>
              </a:gs>
              <a:gs pos="86000">
                <a:schemeClr val="tx1"/>
              </a:gs>
            </a:gsLst>
            <a:lin ang="5400000" scaled="0"/>
          </a:gradFill>
          <a:latin typeface="Candara" pitchFamily="34" charset="0"/>
          <a:ea typeface="+mn-ea"/>
          <a:cs typeface="+mn-cs"/>
        </a:defRPr>
      </a:lvl5pPr>
      <a:lvl6pPr marL="1924322" indent="-174938" algn="l" defTabSz="6997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4200" indent="-174938" algn="l" defTabSz="6997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4076" indent="-174938" algn="l" defTabSz="6997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952" indent="-174938" algn="l" defTabSz="6997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755" rtl="0" eaLnBrk="1" latinLnBrk="0" hangingPunct="1">
        <a:defRPr sz="1350" kern="1200">
          <a:solidFill>
            <a:schemeClr val="tx1"/>
          </a:solidFill>
          <a:latin typeface="+mn-lt"/>
          <a:ea typeface="+mn-ea"/>
          <a:cs typeface="+mn-cs"/>
        </a:defRPr>
      </a:lvl1pPr>
      <a:lvl2pPr marL="349877" algn="l" defTabSz="699755" rtl="0" eaLnBrk="1" latinLnBrk="0" hangingPunct="1">
        <a:defRPr sz="1350" kern="1200">
          <a:solidFill>
            <a:schemeClr val="tx1"/>
          </a:solidFill>
          <a:latin typeface="+mn-lt"/>
          <a:ea typeface="+mn-ea"/>
          <a:cs typeface="+mn-cs"/>
        </a:defRPr>
      </a:lvl2pPr>
      <a:lvl3pPr marL="699755" algn="l" defTabSz="699755" rtl="0" eaLnBrk="1" latinLnBrk="0" hangingPunct="1">
        <a:defRPr sz="1350" kern="1200">
          <a:solidFill>
            <a:schemeClr val="tx1"/>
          </a:solidFill>
          <a:latin typeface="+mn-lt"/>
          <a:ea typeface="+mn-ea"/>
          <a:cs typeface="+mn-cs"/>
        </a:defRPr>
      </a:lvl3pPr>
      <a:lvl4pPr marL="1049630" algn="l" defTabSz="699755" rtl="0" eaLnBrk="1" latinLnBrk="0" hangingPunct="1">
        <a:defRPr sz="1350" kern="1200">
          <a:solidFill>
            <a:schemeClr val="tx1"/>
          </a:solidFill>
          <a:latin typeface="+mn-lt"/>
          <a:ea typeface="+mn-ea"/>
          <a:cs typeface="+mn-cs"/>
        </a:defRPr>
      </a:lvl4pPr>
      <a:lvl5pPr marL="1399506" algn="l" defTabSz="699755" rtl="0" eaLnBrk="1" latinLnBrk="0" hangingPunct="1">
        <a:defRPr sz="1350" kern="1200">
          <a:solidFill>
            <a:schemeClr val="tx1"/>
          </a:solidFill>
          <a:latin typeface="+mn-lt"/>
          <a:ea typeface="+mn-ea"/>
          <a:cs typeface="+mn-cs"/>
        </a:defRPr>
      </a:lvl5pPr>
      <a:lvl6pPr marL="1749387" algn="l" defTabSz="699755" rtl="0" eaLnBrk="1" latinLnBrk="0" hangingPunct="1">
        <a:defRPr sz="1350" kern="1200">
          <a:solidFill>
            <a:schemeClr val="tx1"/>
          </a:solidFill>
          <a:latin typeface="+mn-lt"/>
          <a:ea typeface="+mn-ea"/>
          <a:cs typeface="+mn-cs"/>
        </a:defRPr>
      </a:lvl6pPr>
      <a:lvl7pPr marL="2099261" algn="l" defTabSz="699755" rtl="0" eaLnBrk="1" latinLnBrk="0" hangingPunct="1">
        <a:defRPr sz="1350" kern="1200">
          <a:solidFill>
            <a:schemeClr val="tx1"/>
          </a:solidFill>
          <a:latin typeface="+mn-lt"/>
          <a:ea typeface="+mn-ea"/>
          <a:cs typeface="+mn-cs"/>
        </a:defRPr>
      </a:lvl7pPr>
      <a:lvl8pPr marL="2449137" algn="l" defTabSz="699755" rtl="0" eaLnBrk="1" latinLnBrk="0" hangingPunct="1">
        <a:defRPr sz="1350" kern="1200">
          <a:solidFill>
            <a:schemeClr val="tx1"/>
          </a:solidFill>
          <a:latin typeface="+mn-lt"/>
          <a:ea typeface="+mn-ea"/>
          <a:cs typeface="+mn-cs"/>
        </a:defRPr>
      </a:lvl8pPr>
      <a:lvl9pPr marL="2799013" algn="l" defTabSz="699755"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4" y="228601"/>
            <a:ext cx="8207375"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68313" y="1797051"/>
            <a:ext cx="8207376"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958457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spd="slow">
    <p:push dir="u"/>
  </p:transition>
  <p:timing>
    <p:tnLst>
      <p:par>
        <p:cTn id="1" dur="indefinite" restart="never" nodeType="tmRoot"/>
      </p:par>
    </p:tnLst>
  </p:timing>
  <p:txStyles>
    <p:titleStyle>
      <a:lvl1pPr algn="l" defTabSz="685847" rtl="0" eaLnBrk="1" latinLnBrk="0" hangingPunct="1">
        <a:lnSpc>
          <a:spcPct val="90000"/>
        </a:lnSpc>
        <a:spcBef>
          <a:spcPct val="0"/>
        </a:spcBef>
        <a:buNone/>
        <a:defRPr lang="en-US" sz="4100" b="0" kern="1200" cap="none" spc="-75" baseline="0" dirty="0" smtClean="0">
          <a:ln w="3175">
            <a:noFill/>
          </a:ln>
          <a:solidFill>
            <a:srgbClr val="555555"/>
          </a:solidFill>
          <a:effectLst/>
          <a:latin typeface="Segoe UI Light" pitchFamily="34" charset="0"/>
          <a:ea typeface="+mn-ea"/>
          <a:cs typeface="Arial" charset="0"/>
        </a:defRPr>
      </a:lvl1pPr>
    </p:titleStyle>
    <p:bodyStyle>
      <a:lvl1pPr marL="0" indent="0" algn="l" defTabSz="685847" rtl="0" eaLnBrk="1" latinLnBrk="0" hangingPunct="1">
        <a:lnSpc>
          <a:spcPct val="90000"/>
        </a:lnSpc>
        <a:spcBef>
          <a:spcPct val="20000"/>
        </a:spcBef>
        <a:buSzPct val="90000"/>
        <a:buFont typeface="Wingdings" pitchFamily="2" charset="2"/>
        <a:buNone/>
        <a:defRPr sz="3000" kern="1200">
          <a:solidFill>
            <a:schemeClr val="tx1">
              <a:lumMod val="75000"/>
            </a:schemeClr>
          </a:solidFill>
          <a:latin typeface="+mj-lt"/>
          <a:ea typeface="+mn-ea"/>
          <a:cs typeface="+mn-cs"/>
        </a:defRPr>
      </a:lvl1pPr>
      <a:lvl2pPr marL="0" indent="0" algn="l" defTabSz="685847" rtl="0" eaLnBrk="1" latinLnBrk="0" hangingPunct="1">
        <a:lnSpc>
          <a:spcPct val="90000"/>
        </a:lnSpc>
        <a:spcBef>
          <a:spcPct val="20000"/>
        </a:spcBef>
        <a:buSzPct val="90000"/>
        <a:buFont typeface="Wingdings" pitchFamily="2" charset="2"/>
        <a:buNone/>
        <a:tabLst>
          <a:tab pos="472730" algn="l"/>
        </a:tabLst>
        <a:defRPr sz="1500" kern="1200">
          <a:solidFill>
            <a:schemeClr val="tx1">
              <a:lumMod val="75000"/>
            </a:schemeClr>
          </a:solidFill>
          <a:latin typeface="+mn-lt"/>
          <a:ea typeface="+mn-ea"/>
          <a:cs typeface="+mn-cs"/>
        </a:defRPr>
      </a:lvl2pPr>
      <a:lvl3pPr marL="177796" indent="-177796" algn="l" defTabSz="685847" rtl="0" eaLnBrk="1" latinLnBrk="0" hangingPunct="1">
        <a:lnSpc>
          <a:spcPct val="90000"/>
        </a:lnSpc>
        <a:spcBef>
          <a:spcPct val="20000"/>
        </a:spcBef>
        <a:buSzPct val="90000"/>
        <a:buFont typeface="Wingdings" pitchFamily="2" charset="2"/>
        <a:buChar char="§"/>
        <a:defRPr sz="1500" kern="1200">
          <a:solidFill>
            <a:schemeClr val="tx1">
              <a:lumMod val="75000"/>
            </a:schemeClr>
          </a:solidFill>
          <a:latin typeface="+mn-lt"/>
          <a:ea typeface="+mn-ea"/>
          <a:cs typeface="+mn-cs"/>
        </a:defRPr>
      </a:lvl3pPr>
      <a:lvl4pPr marL="1112165" indent="-167897" algn="l" defTabSz="685847" rtl="0" eaLnBrk="1" latinLnBrk="0" hangingPunct="1">
        <a:lnSpc>
          <a:spcPct val="90000"/>
        </a:lnSpc>
        <a:spcBef>
          <a:spcPct val="20000"/>
        </a:spcBef>
        <a:buSzPct val="90000"/>
        <a:buFont typeface="Wingdings" pitchFamily="2" charset="2"/>
        <a:buChar char="§"/>
        <a:tabLst>
          <a:tab pos="685874"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24" indent="-172660" algn="l" defTabSz="685847"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079" indent="-171462" algn="l" defTabSz="6858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02" indent="-171462" algn="l" defTabSz="6858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26" indent="-171462" algn="l" defTabSz="6858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50" indent="-171462" algn="l" defTabSz="6858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47" rtl="0" eaLnBrk="1" latinLnBrk="0" hangingPunct="1">
        <a:defRPr sz="1400" kern="1200">
          <a:solidFill>
            <a:schemeClr val="tx1"/>
          </a:solidFill>
          <a:latin typeface="+mn-lt"/>
          <a:ea typeface="+mn-ea"/>
          <a:cs typeface="+mn-cs"/>
        </a:defRPr>
      </a:lvl1pPr>
      <a:lvl2pPr marL="342923" algn="l" defTabSz="685847" rtl="0" eaLnBrk="1" latinLnBrk="0" hangingPunct="1">
        <a:defRPr sz="1400" kern="1200">
          <a:solidFill>
            <a:schemeClr val="tx1"/>
          </a:solidFill>
          <a:latin typeface="+mn-lt"/>
          <a:ea typeface="+mn-ea"/>
          <a:cs typeface="+mn-cs"/>
        </a:defRPr>
      </a:lvl2pPr>
      <a:lvl3pPr marL="685847" algn="l" defTabSz="685847" rtl="0" eaLnBrk="1" latinLnBrk="0" hangingPunct="1">
        <a:defRPr sz="1400" kern="1200">
          <a:solidFill>
            <a:schemeClr val="tx1"/>
          </a:solidFill>
          <a:latin typeface="+mn-lt"/>
          <a:ea typeface="+mn-ea"/>
          <a:cs typeface="+mn-cs"/>
        </a:defRPr>
      </a:lvl3pPr>
      <a:lvl4pPr marL="1028771" algn="l" defTabSz="685847" rtl="0" eaLnBrk="1" latinLnBrk="0" hangingPunct="1">
        <a:defRPr sz="1400" kern="1200">
          <a:solidFill>
            <a:schemeClr val="tx1"/>
          </a:solidFill>
          <a:latin typeface="+mn-lt"/>
          <a:ea typeface="+mn-ea"/>
          <a:cs typeface="+mn-cs"/>
        </a:defRPr>
      </a:lvl4pPr>
      <a:lvl5pPr marL="1371694" algn="l" defTabSz="685847" rtl="0" eaLnBrk="1" latinLnBrk="0" hangingPunct="1">
        <a:defRPr sz="1400" kern="1200">
          <a:solidFill>
            <a:schemeClr val="tx1"/>
          </a:solidFill>
          <a:latin typeface="+mn-lt"/>
          <a:ea typeface="+mn-ea"/>
          <a:cs typeface="+mn-cs"/>
        </a:defRPr>
      </a:lvl5pPr>
      <a:lvl6pPr marL="1714617" algn="l" defTabSz="685847" rtl="0" eaLnBrk="1" latinLnBrk="0" hangingPunct="1">
        <a:defRPr sz="1400" kern="1200">
          <a:solidFill>
            <a:schemeClr val="tx1"/>
          </a:solidFill>
          <a:latin typeface="+mn-lt"/>
          <a:ea typeface="+mn-ea"/>
          <a:cs typeface="+mn-cs"/>
        </a:defRPr>
      </a:lvl6pPr>
      <a:lvl7pPr marL="2057540" algn="l" defTabSz="685847" rtl="0" eaLnBrk="1" latinLnBrk="0" hangingPunct="1">
        <a:defRPr sz="1400" kern="1200">
          <a:solidFill>
            <a:schemeClr val="tx1"/>
          </a:solidFill>
          <a:latin typeface="+mn-lt"/>
          <a:ea typeface="+mn-ea"/>
          <a:cs typeface="+mn-cs"/>
        </a:defRPr>
      </a:lvl7pPr>
      <a:lvl8pPr marL="2400464" algn="l" defTabSz="685847" rtl="0" eaLnBrk="1" latinLnBrk="0" hangingPunct="1">
        <a:defRPr sz="1400" kern="1200">
          <a:solidFill>
            <a:schemeClr val="tx1"/>
          </a:solidFill>
          <a:latin typeface="+mn-lt"/>
          <a:ea typeface="+mn-ea"/>
          <a:cs typeface="+mn-cs"/>
        </a:defRPr>
      </a:lvl8pPr>
      <a:lvl9pPr marL="2743388" algn="l" defTabSz="68584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93093" y="871383"/>
            <a:ext cx="7772400" cy="3344802"/>
          </a:xfrm>
        </p:spPr>
        <p:txBody>
          <a:bodyPr>
            <a:normAutofit/>
          </a:bodyPr>
          <a:lstStyle/>
          <a:p>
            <a:r>
              <a:rPr lang="en-GB" sz="4500" dirty="0" smtClean="0">
                <a:sym typeface="Wingdings" pitchFamily="2" charset="2"/>
              </a:rPr>
              <a:t>F# Type Providers</a:t>
            </a:r>
            <a:br>
              <a:rPr lang="en-GB" sz="4500" dirty="0" smtClean="0">
                <a:sym typeface="Wingdings" pitchFamily="2" charset="2"/>
              </a:rPr>
            </a:br>
            <a:r>
              <a:rPr lang="en-GB" sz="4500" dirty="0" smtClean="0">
                <a:sym typeface="Wingdings" pitchFamily="2" charset="2"/>
              </a:rPr>
              <a:t/>
            </a:r>
            <a:br>
              <a:rPr lang="en-GB" sz="4500" dirty="0" smtClean="0">
                <a:sym typeface="Wingdings" pitchFamily="2" charset="2"/>
              </a:rPr>
            </a:br>
            <a:r>
              <a:rPr lang="en-GB" sz="2400" dirty="0" smtClean="0">
                <a:sym typeface="Wingdings" pitchFamily="2" charset="2"/>
              </a:rPr>
              <a:t>Compile-time meta-programming for the information-rich world</a:t>
            </a:r>
            <a:r>
              <a:rPr lang="en-GB" sz="4500" dirty="0" smtClean="0">
                <a:sym typeface="Wingdings" pitchFamily="2" charset="2"/>
              </a:rPr>
              <a:t/>
            </a:r>
            <a:br>
              <a:rPr lang="en-GB" sz="4500" dirty="0" smtClean="0">
                <a:sym typeface="Wingdings" pitchFamily="2" charset="2"/>
              </a:rPr>
            </a:br>
            <a:r>
              <a:rPr lang="en-GB" sz="4500" dirty="0">
                <a:sym typeface="Wingdings" pitchFamily="2" charset="2"/>
              </a:rPr>
              <a:t/>
            </a:r>
            <a:br>
              <a:rPr lang="en-GB" sz="4500" dirty="0">
                <a:sym typeface="Wingdings" pitchFamily="2" charset="2"/>
              </a:rPr>
            </a:br>
            <a:r>
              <a:rPr lang="en-GB" sz="4500" dirty="0" smtClean="0">
                <a:sym typeface="Wingdings" pitchFamily="2" charset="2"/>
              </a:rPr>
              <a:t>Part 2 – </a:t>
            </a:r>
            <a:r>
              <a:rPr lang="en-GB" sz="4500" dirty="0" smtClean="0">
                <a:sym typeface="Wingdings" pitchFamily="2" charset="2"/>
              </a:rPr>
              <a:t>Building type providers</a:t>
            </a:r>
            <a:endParaRPr lang="fr-FR" sz="2000" dirty="0">
              <a:ea typeface="Segoe UI" pitchFamily="34" charset="0"/>
              <a:cs typeface="Segoe UI" pitchFamily="34" charset="0"/>
            </a:endParaRPr>
          </a:p>
        </p:txBody>
      </p:sp>
      <p:sp>
        <p:nvSpPr>
          <p:cNvPr id="3" name="Sous-titre 2"/>
          <p:cNvSpPr>
            <a:spLocks noGrp="1"/>
          </p:cNvSpPr>
          <p:nvPr>
            <p:ph type="subTitle" idx="1"/>
          </p:nvPr>
        </p:nvSpPr>
        <p:spPr>
          <a:xfrm>
            <a:off x="714457" y="5187286"/>
            <a:ext cx="7774450" cy="1130183"/>
          </a:xfrm>
        </p:spPr>
        <p:txBody>
          <a:bodyPr>
            <a:noAutofit/>
          </a:bodyPr>
          <a:lstStyle/>
          <a:p>
            <a:r>
              <a:rPr lang="fr-FR" sz="2000" dirty="0" smtClean="0">
                <a:solidFill>
                  <a:srgbClr val="002060"/>
                </a:solidFill>
                <a:ea typeface="Segoe UI" pitchFamily="34" charset="0"/>
                <a:cs typeface="Segoe UI" pitchFamily="34" charset="0"/>
              </a:rPr>
              <a:t>Don Syme, Microsoft Research, F# Community </a:t>
            </a:r>
            <a:r>
              <a:rPr lang="fr-FR" sz="2000" dirty="0" err="1" smtClean="0">
                <a:solidFill>
                  <a:srgbClr val="002060"/>
                </a:solidFill>
                <a:ea typeface="Segoe UI" pitchFamily="34" charset="0"/>
                <a:cs typeface="Segoe UI" pitchFamily="34" charset="0"/>
              </a:rPr>
              <a:t>Contributor</a:t>
            </a:r>
            <a:r>
              <a:rPr lang="fr-FR" sz="2000" dirty="0" smtClean="0">
                <a:solidFill>
                  <a:srgbClr val="002060"/>
                </a:solidFill>
                <a:ea typeface="Segoe UI" pitchFamily="34" charset="0"/>
                <a:cs typeface="Segoe UI" pitchFamily="34" charset="0"/>
              </a:rPr>
              <a:t>, @</a:t>
            </a:r>
            <a:r>
              <a:rPr lang="fr-FR" sz="2000" dirty="0" err="1" smtClean="0">
                <a:solidFill>
                  <a:srgbClr val="002060"/>
                </a:solidFill>
                <a:ea typeface="Segoe UI" pitchFamily="34" charset="0"/>
                <a:cs typeface="Segoe UI" pitchFamily="34" charset="0"/>
              </a:rPr>
              <a:t>dsyme</a:t>
            </a:r>
            <a:r>
              <a:rPr lang="fr-FR" sz="2000" dirty="0" smtClean="0">
                <a:solidFill>
                  <a:srgbClr val="002060"/>
                </a:solidFill>
                <a:ea typeface="Segoe UI" pitchFamily="34" charset="0"/>
                <a:cs typeface="Segoe UI" pitchFamily="34" charset="0"/>
              </a:rPr>
              <a:t> </a:t>
            </a: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445795"/>
            <a:ext cx="8382000" cy="498598"/>
          </a:xfrm>
        </p:spPr>
        <p:txBody>
          <a:bodyPr/>
          <a:lstStyle/>
          <a:p>
            <a:r>
              <a:rPr lang="en-GB" sz="3600" dirty="0" smtClean="0"/>
              <a:t>Micro Example</a:t>
            </a:r>
            <a:endParaRPr lang="en-GB" sz="3600" dirty="0"/>
          </a:p>
        </p:txBody>
      </p:sp>
    </p:spTree>
    <p:extLst>
      <p:ext uri="{BB962C8B-B14F-4D97-AF65-F5344CB8AC3E}">
        <p14:creationId xmlns:p14="http://schemas.microsoft.com/office/powerpoint/2010/main" val="1129940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445795"/>
            <a:ext cx="8382000" cy="498598"/>
          </a:xfrm>
        </p:spPr>
        <p:txBody>
          <a:bodyPr/>
          <a:lstStyle/>
          <a:p>
            <a:r>
              <a:rPr lang="en-GB" sz="3600" dirty="0" smtClean="0"/>
              <a:t>FTP Type Provider Example</a:t>
            </a:r>
            <a:endParaRPr lang="en-GB" sz="3600" dirty="0"/>
          </a:p>
        </p:txBody>
      </p:sp>
    </p:spTree>
    <p:extLst>
      <p:ext uri="{BB962C8B-B14F-4D97-AF65-F5344CB8AC3E}">
        <p14:creationId xmlns:p14="http://schemas.microsoft.com/office/powerpoint/2010/main" val="2913619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445795"/>
            <a:ext cx="8382000" cy="1495794"/>
          </a:xfrm>
        </p:spPr>
        <p:txBody>
          <a:bodyPr/>
          <a:lstStyle/>
          <a:p>
            <a:pPr algn="l"/>
            <a:r>
              <a:rPr lang="en-GB" sz="3600" dirty="0" smtClean="0"/>
              <a:t>Freebase Type Provider Deep Dive</a:t>
            </a:r>
            <a:br>
              <a:rPr lang="en-GB" sz="3600" dirty="0" smtClean="0"/>
            </a:br>
            <a:r>
              <a:rPr lang="en-GB" sz="3600" dirty="0"/>
              <a:t/>
            </a:r>
            <a:br>
              <a:rPr lang="en-GB" sz="3600" dirty="0"/>
            </a:br>
            <a:endParaRPr lang="en-GB" sz="3600" dirty="0"/>
          </a:p>
        </p:txBody>
      </p:sp>
    </p:spTree>
    <p:extLst>
      <p:ext uri="{BB962C8B-B14F-4D97-AF65-F5344CB8AC3E}">
        <p14:creationId xmlns:p14="http://schemas.microsoft.com/office/powerpoint/2010/main" val="161791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553998"/>
          </a:xfrm>
        </p:spPr>
        <p:txBody>
          <a:bodyPr/>
          <a:lstStyle/>
          <a:p>
            <a:pPr algn="l"/>
            <a:r>
              <a:rPr lang="en-GB" sz="4000" dirty="0" smtClean="0"/>
              <a:t>Freebase Type Provider – Type Design</a:t>
            </a:r>
            <a:endParaRPr lang="en-GB" sz="4000" dirty="0"/>
          </a:p>
        </p:txBody>
      </p:sp>
      <p:sp>
        <p:nvSpPr>
          <p:cNvPr id="3" name="Text Placeholder 2"/>
          <p:cNvSpPr>
            <a:spLocks noGrp="1"/>
          </p:cNvSpPr>
          <p:nvPr>
            <p:ph type="body" sz="quarter" idx="10"/>
          </p:nvPr>
        </p:nvSpPr>
        <p:spPr>
          <a:xfrm>
            <a:off x="389436" y="1447809"/>
            <a:ext cx="8363938" cy="2991588"/>
          </a:xfrm>
        </p:spPr>
        <p:txBody>
          <a:bodyPr/>
          <a:lstStyle/>
          <a:p>
            <a:pPr marL="0" indent="0">
              <a:buNone/>
            </a:pPr>
            <a:r>
              <a:rPr lang="en-GB" sz="2400" dirty="0">
                <a:latin typeface="Consolas" panose="020B0609020204030204" pitchFamily="49" charset="0"/>
                <a:cs typeface="Consolas" panose="020B0609020204030204" pitchFamily="49" charset="0"/>
              </a:rPr>
              <a:t>type T = </a:t>
            </a:r>
            <a:r>
              <a:rPr lang="en-GB" sz="2400" dirty="0" err="1">
                <a:latin typeface="Consolas" panose="020B0609020204030204" pitchFamily="49" charset="0"/>
                <a:cs typeface="Consolas" panose="020B0609020204030204" pitchFamily="49" charset="0"/>
              </a:rPr>
              <a:t>FreebaseDataProvider</a:t>
            </a:r>
            <a:r>
              <a:rPr lang="en-GB" sz="2400" dirty="0">
                <a:latin typeface="Consolas" panose="020B0609020204030204" pitchFamily="49" charset="0"/>
                <a:cs typeface="Consolas" panose="020B0609020204030204" pitchFamily="49" charset="0"/>
              </a:rPr>
              <a:t>&lt;…&gt;</a:t>
            </a:r>
            <a:br>
              <a:rPr lang="en-GB" sz="2400" dirty="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
            </a:r>
            <a:br>
              <a:rPr lang="en-GB" sz="2400" dirty="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
            </a:r>
            <a:br>
              <a:rPr lang="en-GB" sz="2400" dirty="0">
                <a:latin typeface="Consolas" panose="020B0609020204030204" pitchFamily="49" charset="0"/>
                <a:cs typeface="Consolas" panose="020B0609020204030204" pitchFamily="49" charset="0"/>
              </a:rPr>
            </a:br>
            <a:r>
              <a:rPr lang="en-GB" sz="2400" dirty="0" err="1">
                <a:latin typeface="Consolas" panose="020B0609020204030204" pitchFamily="49" charset="0"/>
                <a:cs typeface="Consolas" panose="020B0609020204030204" pitchFamily="49" charset="0"/>
              </a:rPr>
              <a:t>T.GetDataContext</a:t>
            </a:r>
            <a:r>
              <a:rPr lang="en-GB" sz="2400" dirty="0">
                <a:latin typeface="Consolas" panose="020B0609020204030204" pitchFamily="49" charset="0"/>
                <a:cs typeface="Consolas" panose="020B0609020204030204" pitchFamily="49" charset="0"/>
              </a:rPr>
              <a:t>(…)</a:t>
            </a:r>
            <a:br>
              <a:rPr lang="en-GB" sz="2400" dirty="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T.ServiceTypes.*</a:t>
            </a:r>
            <a:br>
              <a:rPr lang="en-GB" sz="2400" dirty="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
            </a:r>
            <a:br>
              <a:rPr lang="en-GB" sz="2400" dirty="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
            </a:r>
            <a:br>
              <a:rPr lang="en-GB" sz="2400" dirty="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                                   </a:t>
            </a:r>
            <a:r>
              <a:rPr lang="en-GB" sz="2400" dirty="0">
                <a:latin typeface="Forte" panose="03060902040502070203" pitchFamily="66" charset="0"/>
                <a:cs typeface="Consolas" panose="020B0609020204030204" pitchFamily="49" charset="0"/>
              </a:rPr>
              <a:t>That’s all folks!</a:t>
            </a:r>
            <a:br>
              <a:rPr lang="en-GB" sz="2400" dirty="0">
                <a:latin typeface="Forte" panose="03060902040502070203" pitchFamily="66" charset="0"/>
                <a:cs typeface="Consolas" panose="020B0609020204030204" pitchFamily="49" charset="0"/>
              </a:rPr>
            </a:br>
            <a:endParaRPr lang="en-GB" sz="2400" dirty="0"/>
          </a:p>
        </p:txBody>
      </p:sp>
    </p:spTree>
    <p:extLst>
      <p:ext uri="{BB962C8B-B14F-4D97-AF65-F5344CB8AC3E}">
        <p14:creationId xmlns:p14="http://schemas.microsoft.com/office/powerpoint/2010/main" val="27067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1495794"/>
          </a:xfrm>
        </p:spPr>
        <p:txBody>
          <a:bodyPr/>
          <a:lstStyle/>
          <a:p>
            <a:pPr algn="l"/>
            <a:r>
              <a:rPr lang="en-GB" sz="3600" dirty="0" smtClean="0"/>
              <a:t>Freebase Type Provider - Individuals</a:t>
            </a:r>
            <a:br>
              <a:rPr lang="en-GB" sz="3600" dirty="0" smtClean="0"/>
            </a:br>
            <a:r>
              <a:rPr lang="en-GB" sz="3600" dirty="0"/>
              <a:t/>
            </a:r>
            <a:br>
              <a:rPr lang="en-GB" sz="3600" dirty="0"/>
            </a:br>
            <a:endParaRPr lang="en-GB" sz="3600" dirty="0"/>
          </a:p>
        </p:txBody>
      </p:sp>
      <p:sp>
        <p:nvSpPr>
          <p:cNvPr id="3" name="Text Placeholder 2"/>
          <p:cNvSpPr>
            <a:spLocks noGrp="1"/>
          </p:cNvSpPr>
          <p:nvPr>
            <p:ph type="body" sz="quarter" idx="10"/>
          </p:nvPr>
        </p:nvSpPr>
        <p:spPr>
          <a:xfrm>
            <a:off x="389436" y="1447809"/>
            <a:ext cx="8363938" cy="457048"/>
          </a:xfrm>
        </p:spPr>
        <p:txBody>
          <a:bodyPr/>
          <a:lstStyle/>
          <a:p>
            <a:pPr marL="0" indent="0">
              <a:buNone/>
            </a:pPr>
            <a:endParaRPr lang="en-GB" dirty="0"/>
          </a:p>
        </p:txBody>
      </p:sp>
    </p:spTree>
    <p:extLst>
      <p:ext uri="{BB962C8B-B14F-4D97-AF65-F5344CB8AC3E}">
        <p14:creationId xmlns:p14="http://schemas.microsoft.com/office/powerpoint/2010/main" val="1123132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1495794"/>
          </a:xfrm>
        </p:spPr>
        <p:txBody>
          <a:bodyPr/>
          <a:lstStyle/>
          <a:p>
            <a:pPr algn="l"/>
            <a:r>
              <a:rPr lang="en-GB" sz="3600" dirty="0" smtClean="0"/>
              <a:t>Freebase Type Provider – Units of Measure</a:t>
            </a:r>
            <a:br>
              <a:rPr lang="en-GB" sz="3600" dirty="0" smtClean="0"/>
            </a:br>
            <a:r>
              <a:rPr lang="en-GB" sz="3600" dirty="0"/>
              <a:t/>
            </a:r>
            <a:br>
              <a:rPr lang="en-GB" sz="3600" dirty="0"/>
            </a:br>
            <a:endParaRPr lang="en-GB" sz="3600" dirty="0"/>
          </a:p>
        </p:txBody>
      </p:sp>
      <p:sp>
        <p:nvSpPr>
          <p:cNvPr id="3" name="Text Placeholder 2"/>
          <p:cNvSpPr>
            <a:spLocks noGrp="1"/>
          </p:cNvSpPr>
          <p:nvPr>
            <p:ph type="body" sz="quarter" idx="10"/>
          </p:nvPr>
        </p:nvSpPr>
        <p:spPr>
          <a:xfrm>
            <a:off x="389436" y="1447809"/>
            <a:ext cx="8363938" cy="457048"/>
          </a:xfrm>
        </p:spPr>
        <p:txBody>
          <a:bodyPr/>
          <a:lstStyle/>
          <a:p>
            <a:pPr marL="0" indent="0">
              <a:buNone/>
            </a:pPr>
            <a:endParaRPr lang="en-GB" dirty="0"/>
          </a:p>
        </p:txBody>
      </p:sp>
    </p:spTree>
    <p:extLst>
      <p:ext uri="{BB962C8B-B14F-4D97-AF65-F5344CB8AC3E}">
        <p14:creationId xmlns:p14="http://schemas.microsoft.com/office/powerpoint/2010/main" val="41967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498598"/>
          </a:xfrm>
        </p:spPr>
        <p:txBody>
          <a:bodyPr/>
          <a:lstStyle/>
          <a:p>
            <a:pPr algn="l"/>
            <a:r>
              <a:rPr lang="en-GB" sz="3600" dirty="0" smtClean="0"/>
              <a:t>The Compiler Plugin API</a:t>
            </a:r>
            <a:endParaRPr lang="en-GB" sz="3600" dirty="0"/>
          </a:p>
        </p:txBody>
      </p:sp>
      <p:sp>
        <p:nvSpPr>
          <p:cNvPr id="3" name="Text Placeholder 2"/>
          <p:cNvSpPr>
            <a:spLocks noGrp="1"/>
          </p:cNvSpPr>
          <p:nvPr>
            <p:ph type="body" sz="quarter" idx="10"/>
          </p:nvPr>
        </p:nvSpPr>
        <p:spPr>
          <a:xfrm>
            <a:off x="389436" y="1447809"/>
            <a:ext cx="8363938" cy="4705904"/>
          </a:xfrm>
        </p:spPr>
        <p:txBody>
          <a:bodyPr/>
          <a:lstStyle/>
          <a:p>
            <a:pPr marL="0" indent="0">
              <a:buNone/>
            </a:pPr>
            <a:r>
              <a:rPr lang="en-GB" dirty="0" smtClean="0"/>
              <a:t>The compiler and IDE scan referenced assemblies:</a:t>
            </a:r>
          </a:p>
          <a:p>
            <a:pPr marL="0" indent="0">
              <a:buNone/>
            </a:pPr>
            <a:endParaRPr lang="en-GB" dirty="0"/>
          </a:p>
          <a:p>
            <a:pPr marL="403346" lvl="1" indent="0">
              <a:buNone/>
            </a:pPr>
            <a:r>
              <a:rPr lang="en-GB" sz="1600" dirty="0"/>
              <a:t>[&lt;</a:t>
            </a:r>
            <a:r>
              <a:rPr lang="en-GB" sz="1600" dirty="0" err="1"/>
              <a:t>assembly:TypeProviderAssembly</a:t>
            </a:r>
            <a:r>
              <a:rPr lang="en-GB" sz="1600" dirty="0" smtClean="0"/>
              <a:t>&gt;]</a:t>
            </a:r>
          </a:p>
          <a:p>
            <a:pPr marL="403346" lvl="1" indent="0">
              <a:buNone/>
            </a:pPr>
            <a:r>
              <a:rPr lang="en-GB" sz="1600" dirty="0" smtClean="0"/>
              <a:t>[&lt;type: </a:t>
            </a:r>
            <a:r>
              <a:rPr lang="en-GB" sz="1600" dirty="0" err="1" smtClean="0"/>
              <a:t>TypeProvider</a:t>
            </a:r>
            <a:r>
              <a:rPr lang="en-GB" sz="1600" dirty="0"/>
              <a:t>&gt;]</a:t>
            </a:r>
          </a:p>
          <a:p>
            <a:pPr marL="0" indent="0">
              <a:buNone/>
            </a:pPr>
            <a:endParaRPr lang="en-GB" dirty="0" smtClean="0"/>
          </a:p>
          <a:p>
            <a:pPr marL="0" indent="0">
              <a:buNone/>
            </a:pPr>
            <a:r>
              <a:rPr lang="en-GB" dirty="0" smtClean="0"/>
              <a:t>They create, host and invoke type provider objects as needed.</a:t>
            </a:r>
          </a:p>
          <a:p>
            <a:pPr marL="0" indent="0">
              <a:buNone/>
            </a:pPr>
            <a:endParaRPr lang="en-GB" dirty="0"/>
          </a:p>
          <a:p>
            <a:pPr marL="0" indent="0">
              <a:buNone/>
            </a:pPr>
            <a:r>
              <a:rPr lang="en-GB" dirty="0" smtClean="0"/>
              <a:t>These types must implement </a:t>
            </a:r>
            <a:r>
              <a:rPr lang="en-GB" dirty="0" err="1" smtClean="0">
                <a:latin typeface="Consolas" panose="020B0609020204030204" pitchFamily="49" charset="0"/>
                <a:cs typeface="Consolas" panose="020B0609020204030204" pitchFamily="49" charset="0"/>
              </a:rPr>
              <a:t>ITypeProvider</a:t>
            </a:r>
            <a:endParaRPr lang="en-GB"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50621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54208" y="1340769"/>
            <a:ext cx="7678721" cy="2450927"/>
          </a:xfrm>
        </p:spPr>
        <p:txBody>
          <a:bodyPr/>
          <a:lstStyle/>
          <a:p>
            <a:r>
              <a:rPr lang="en-GB" sz="4424" dirty="0">
                <a:solidFill>
                  <a:schemeClr val="bg1"/>
                </a:solidFill>
              </a:rPr>
              <a:t>Thank you!!</a:t>
            </a:r>
            <a:br>
              <a:rPr lang="en-GB" sz="4424" dirty="0">
                <a:solidFill>
                  <a:schemeClr val="bg1"/>
                </a:solidFill>
              </a:rPr>
            </a:br>
            <a:r>
              <a:rPr lang="en-GB" sz="4424" dirty="0">
                <a:solidFill>
                  <a:schemeClr val="bg1"/>
                </a:solidFill>
              </a:rPr>
              <a:t/>
            </a:r>
            <a:br>
              <a:rPr lang="en-GB" sz="4424" dirty="0">
                <a:solidFill>
                  <a:schemeClr val="bg1"/>
                </a:solidFill>
              </a:rPr>
            </a:br>
            <a:r>
              <a:rPr lang="en-GB" sz="4424" dirty="0">
                <a:solidFill>
                  <a:schemeClr val="bg1"/>
                </a:solidFill>
              </a:rPr>
              <a:t/>
            </a:r>
            <a:br>
              <a:rPr lang="en-GB" sz="4424" dirty="0">
                <a:solidFill>
                  <a:schemeClr val="bg1"/>
                </a:solidFill>
              </a:rPr>
            </a:br>
            <a:r>
              <a:rPr lang="en-GB" sz="4424" dirty="0">
                <a:solidFill>
                  <a:schemeClr val="bg1"/>
                </a:solidFill>
              </a:rPr>
              <a:t>Questions?</a:t>
            </a:r>
          </a:p>
        </p:txBody>
      </p:sp>
    </p:spTree>
    <p:extLst>
      <p:ext uri="{BB962C8B-B14F-4D97-AF65-F5344CB8AC3E}">
        <p14:creationId xmlns:p14="http://schemas.microsoft.com/office/powerpoint/2010/main" val="36716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19456</TotalTime>
  <Words>91</Words>
  <Application>Microsoft Office PowerPoint</Application>
  <PresentationFormat>On-screen Show (4:3)</PresentationFormat>
  <Paragraphs>19</Paragraphs>
  <Slides>9</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9</vt:i4>
      </vt:variant>
    </vt:vector>
  </HeadingPairs>
  <TitlesOfParts>
    <vt:vector size="22" baseType="lpstr">
      <vt:lpstr>Segoe UI Light</vt:lpstr>
      <vt:lpstr>Segoe UI</vt:lpstr>
      <vt:lpstr>Forte</vt:lpstr>
      <vt:lpstr>Segoe Light</vt:lpstr>
      <vt:lpstr>Wingdings</vt:lpstr>
      <vt:lpstr>Candara</vt:lpstr>
      <vt:lpstr>Arial</vt:lpstr>
      <vt:lpstr>Consolas</vt:lpstr>
      <vt:lpstr>FSharp-teched-europe-2010-v2</vt:lpstr>
      <vt:lpstr>White with Consolas font for code slides</vt:lpstr>
      <vt:lpstr>Metro Template-Template Blue</vt:lpstr>
      <vt:lpstr>1_FSharp-teched-europe-2010-v2</vt:lpstr>
      <vt:lpstr>1_New corp-style Presentation</vt:lpstr>
      <vt:lpstr>F# Type Providers  Compile-time meta-programming for the information-rich world  Part 2 – Building type providers</vt:lpstr>
      <vt:lpstr>Micro Example</vt:lpstr>
      <vt:lpstr>FTP Type Provider Example</vt:lpstr>
      <vt:lpstr>Freebase Type Provider Deep Dive  </vt:lpstr>
      <vt:lpstr>Freebase Type Provider – Type Design</vt:lpstr>
      <vt:lpstr>Freebase Type Provider - Individuals  </vt:lpstr>
      <vt:lpstr>Freebase Type Provider – Units of Measure  </vt:lpstr>
      <vt:lpstr>The Compiler Plugin API</vt:lpstr>
      <vt:lpstr>Thank you!!   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400</cp:revision>
  <cp:lastPrinted>2010-05-11T05:02:34Z</cp:lastPrinted>
  <dcterms:created xsi:type="dcterms:W3CDTF">2010-11-09T11:20:14Z</dcterms:created>
  <dcterms:modified xsi:type="dcterms:W3CDTF">2015-07-09T15:32:05Z</dcterms:modified>
  <cp:category>TechEd Europe 2010</cp:category>
</cp:coreProperties>
</file>